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1"/>
  </p:normalViewPr>
  <p:slideViewPr>
    <p:cSldViewPr snapToGrid="0">
      <p:cViewPr varScale="1">
        <p:scale>
          <a:sx n="70" d="100"/>
          <a:sy n="70" d="100"/>
        </p:scale>
        <p:origin x="4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969910-5CE6-4E21-A0FA-6E31EC27041B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83719F-239B-416D-B9BB-A20172AF84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8754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83719F-239B-416D-B9BB-A20172AF84E4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2305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BCC07D-2CA1-7338-C5D2-90E80606A8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BF0E0D1-6D27-4C94-065E-A57A96DB95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F5ABEC-D904-1A54-3EB3-C4DEA21B7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F18A-292C-2143-925F-1598CE971269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794D3D-8E2C-C0D3-7973-C36F79AF2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58246B4-9936-D289-CF0F-52380D8F8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C340-BE3C-674B-912A-042105814D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8977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C1E573-999B-8306-3C91-3AD78DD45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9B791F9-13C8-8C6D-E893-DC4C1E2D52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1CF2B5-BEC7-FB5D-222A-68E47BC39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F18A-292C-2143-925F-1598CE971269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A169F6-F6C7-315B-D64B-5F11995C7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94787C-770F-DF1F-E6FA-7B5E69BF4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C340-BE3C-674B-912A-042105814D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2307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B8838F2-AF2F-2E15-684C-60FDCC7559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8C48DE9-F7A5-D288-8661-6AE73DB162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34EE1A-0763-352A-243A-56BC34F39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F18A-292C-2143-925F-1598CE971269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988B5C-6C9A-34FE-318D-55ED358A5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D6C80C1-2C37-2069-9BFF-0DED983E7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C340-BE3C-674B-912A-042105814D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8368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E27D0-FF36-03BF-9A47-886A69493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0EADCF3-7B5B-0F7D-45EA-94B8C13F3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D5DB69E-2F4A-B00D-C350-BB47E0991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F18A-292C-2143-925F-1598CE971269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BDF3472-4B62-6B77-5EA9-7A9C1D5F7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40BBD6-342B-0435-69B7-3BE08B088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C340-BE3C-674B-912A-042105814D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3890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9E3077-2F7A-C059-4337-7BC565477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E553F21-D27F-731D-160B-5D2EA6D412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B1F8E6-BFB9-CA24-CC73-E507F521D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F18A-292C-2143-925F-1598CE971269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0A1B13-2D96-1DE7-0186-1EE886367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4F493C-39E0-FECD-0379-E5E9B3DB6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C340-BE3C-674B-912A-042105814D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6979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002854-E4A1-FBFB-BA94-A111C5E1A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1D091F-CCCC-C8E5-CBDD-E36F75FE76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589CBFA-425C-539F-6F5F-37FBCD3B14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7F5420A-BB84-07B9-02B0-2E0C091AF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F18A-292C-2143-925F-1598CE971269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99CFAE5-1028-DAF8-E388-2AE67FE4F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C99F0FF-A194-5EFF-761A-1BE7CF49E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C340-BE3C-674B-912A-042105814D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2919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621E0C-8D38-0B81-66F4-7D237F789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70D80E4-4AF5-47B6-C759-D5F55279FE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66F2D97-0511-5674-2D22-66312C7D76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392B4F4-9F86-4B96-0661-BB0450D455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186B536-82C9-8A52-D79D-EC574F9D9F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B422AE8-D80D-33EC-8EA5-379393299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F18A-292C-2143-925F-1598CE971269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5094B00-1E0D-50A3-9423-CAB930EC0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5B3F861-4F10-174E-EEAC-104D9E1C8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C340-BE3C-674B-912A-042105814D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3903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2B8A6C-D48D-4407-3DD9-605896C15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7D10F27-91D1-2C80-3E06-CF5E116A4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F18A-292C-2143-925F-1598CE971269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AD3F9DD-15A4-C05E-927D-FFC202EE4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A31AA09-3088-B258-CF09-CC3CBF925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C340-BE3C-674B-912A-042105814D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4245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8C5B0D4-55C1-D2D4-03E7-EFECE7E5B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F18A-292C-2143-925F-1598CE971269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DC8125A-7B6E-6FFD-850B-6A41CFCC1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65EC57C-E022-02EB-CE5D-4CFA0EE37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C340-BE3C-674B-912A-042105814D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770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1A44D2-0BE3-4D50-EC83-04E24F49D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5327F18-41F5-A894-80F2-8B079DDE7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567BB7E-E7F8-53F1-439D-8E3ECD2BA2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89EC53B-C316-93F1-D879-0D68684DA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F18A-292C-2143-925F-1598CE971269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0A19E0C-960B-D96D-60C0-20A41FA25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6E3AB0E-D9C0-07CB-2ACE-FC640309C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C340-BE3C-674B-912A-042105814D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7740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BEA0D7-396A-E29B-E428-350EA6688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FA31266-A20C-22EC-BDFD-03E553E998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109E1FD-269D-A2D1-888C-8509279A1E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FFD97CD-C564-E0A1-C082-07E3B906B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F18A-292C-2143-925F-1598CE971269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54771A-D95C-602E-BD32-2EB6E7695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8BA3A32-92C5-0940-4B97-CB4D50195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C340-BE3C-674B-912A-042105814D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6139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2251C72-AC6C-0B41-DDC9-3D2538840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4991B36-5DEA-94D4-68BA-8DC73E12A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7FDCB03-9EBA-3A7D-C477-B740005ADB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CF18A-292C-2143-925F-1598CE971269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6D7A4C8-AD2D-96C5-1E6B-D066BEF7EB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2E98D6-DF1F-D5E4-5350-6CBB909732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EC340-BE3C-674B-912A-042105814D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5972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hyperlink" Target="mailto:daniela.pfalzgraf@kiwe.hamburg.de" TargetMode="External"/><Relationship Id="rId18" Type="http://schemas.openxmlformats.org/officeDocument/2006/relationships/hyperlink" Target="mailto:norbert.chmielek@kiwe.hamburg.de" TargetMode="External"/><Relationship Id="rId26" Type="http://schemas.openxmlformats.org/officeDocument/2006/relationships/hyperlink" Target="mailto:marie.ottosander@kiwe.hamburg.de" TargetMode="External"/><Relationship Id="rId3" Type="http://schemas.openxmlformats.org/officeDocument/2006/relationships/hyperlink" Target="mailto:niko.gaertner@bsb.hamburg.de" TargetMode="External"/><Relationship Id="rId21" Type="http://schemas.openxmlformats.org/officeDocument/2006/relationships/hyperlink" Target="mailto:maike.lange@kiwe.hamburg.de" TargetMode="External"/><Relationship Id="rId34" Type="http://schemas.openxmlformats.org/officeDocument/2006/relationships/hyperlink" Target="mailto:liane.witte@kiwe.hamburg.de" TargetMode="External"/><Relationship Id="rId7" Type="http://schemas.openxmlformats.org/officeDocument/2006/relationships/hyperlink" Target="mailto:elke.grimberg@bsb.hamburg.de" TargetMode="External"/><Relationship Id="rId12" Type="http://schemas.openxmlformats.org/officeDocument/2006/relationships/hyperlink" Target="mailto:marja.dittmers@kiwe.hamburg.de" TargetMode="External"/><Relationship Id="rId17" Type="http://schemas.openxmlformats.org/officeDocument/2006/relationships/hyperlink" Target="mailto:swenja.andersen@kiwe.hamburg.de" TargetMode="External"/><Relationship Id="rId25" Type="http://schemas.openxmlformats.org/officeDocument/2006/relationships/hyperlink" Target="mailto:heidi.kondzorra@kiwe.hamburg.de" TargetMode="External"/><Relationship Id="rId33" Type="http://schemas.openxmlformats.org/officeDocument/2006/relationships/hyperlink" Target="mailto:ilona.fricke@kiwe.hamburg.de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mailto:francisca.sander@kiwe.hamburg.de" TargetMode="External"/><Relationship Id="rId20" Type="http://schemas.openxmlformats.org/officeDocument/2006/relationships/hyperlink" Target="mailto:ole.opitz@kiwe.hamburg.de" TargetMode="External"/><Relationship Id="rId29" Type="http://schemas.openxmlformats.org/officeDocument/2006/relationships/hyperlink" Target="mailto:helen.gellert@kiwe.hamburg.de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kerstin.grobecker@bsb.hamburg.de" TargetMode="External"/><Relationship Id="rId11" Type="http://schemas.openxmlformats.org/officeDocument/2006/relationships/hyperlink" Target="mailto:krischan.haferbecker@kiwe.hamburg.de" TargetMode="External"/><Relationship Id="rId24" Type="http://schemas.openxmlformats.org/officeDocument/2006/relationships/hyperlink" Target="mailto:nicole.hoffmann@kiwe.hamburg.de" TargetMode="External"/><Relationship Id="rId32" Type="http://schemas.openxmlformats.org/officeDocument/2006/relationships/hyperlink" Target="mailto:amir.jeyrani@kiwe.hamburg.de" TargetMode="External"/><Relationship Id="rId5" Type="http://schemas.openxmlformats.org/officeDocument/2006/relationships/hyperlink" Target="mailto:anke.peters@bsb.hamburg.de" TargetMode="External"/><Relationship Id="rId15" Type="http://schemas.openxmlformats.org/officeDocument/2006/relationships/hyperlink" Target="mailto:franco.topp@kiwe.hamburg.de" TargetMode="External"/><Relationship Id="rId23" Type="http://schemas.openxmlformats.org/officeDocument/2006/relationships/hyperlink" Target="mailto:frederike.mason@kiwe.hamburg.de" TargetMode="External"/><Relationship Id="rId28" Type="http://schemas.openxmlformats.org/officeDocument/2006/relationships/hyperlink" Target="mailto:axel.wellm@kiwe.hamburg.de" TargetMode="External"/><Relationship Id="rId36" Type="http://schemas.openxmlformats.org/officeDocument/2006/relationships/image" Target="../media/image1.jpeg"/><Relationship Id="rId10" Type="http://schemas.openxmlformats.org/officeDocument/2006/relationships/hyperlink" Target="mailto:sandra.harbig@kiwe.hamburg.de" TargetMode="External"/><Relationship Id="rId19" Type="http://schemas.openxmlformats.org/officeDocument/2006/relationships/hyperlink" Target="mailto:birgit.gutsch@kiwe.hamburg.de" TargetMode="External"/><Relationship Id="rId31" Type="http://schemas.openxmlformats.org/officeDocument/2006/relationships/hyperlink" Target="mailto:meike.lange@kiwe.hamburg.de" TargetMode="External"/><Relationship Id="rId4" Type="http://schemas.openxmlformats.org/officeDocument/2006/relationships/hyperlink" Target="mailto:christine.putfarken@bsb.hamburg.de" TargetMode="External"/><Relationship Id="rId9" Type="http://schemas.openxmlformats.org/officeDocument/2006/relationships/hyperlink" Target="mailto:joerg.mexner@bsb.hamburg.de" TargetMode="External"/><Relationship Id="rId14" Type="http://schemas.openxmlformats.org/officeDocument/2006/relationships/hyperlink" Target="mailto:dietmar.carter@kiwe.hamburg.de" TargetMode="External"/><Relationship Id="rId22" Type="http://schemas.openxmlformats.org/officeDocument/2006/relationships/hyperlink" Target="mailto:georg.schmidt@kiwe.hamburg.de" TargetMode="External"/><Relationship Id="rId27" Type="http://schemas.openxmlformats.org/officeDocument/2006/relationships/hyperlink" Target="mailto:thomas.schmidt@kiwe.hamburg.de" TargetMode="External"/><Relationship Id="rId30" Type="http://schemas.openxmlformats.org/officeDocument/2006/relationships/hyperlink" Target="mailto:frode.schwarzmayr@kiwe.hamburg.de" TargetMode="External"/><Relationship Id="rId35" Type="http://schemas.openxmlformats.org/officeDocument/2006/relationships/hyperlink" Target="mailto:felix.oettinger@kiwe.hamburg.de" TargetMode="External"/><Relationship Id="rId8" Type="http://schemas.openxmlformats.org/officeDocument/2006/relationships/hyperlink" Target="mailto:thomas.prechel@bsb.hamburg.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8">
            <a:extLst>
              <a:ext uri="{FF2B5EF4-FFF2-40B4-BE49-F238E27FC236}">
                <a16:creationId xmlns:a16="http://schemas.microsoft.com/office/drawing/2014/main" id="{DEDD665E-FD72-9223-94EE-447112A1A1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757" y="212979"/>
            <a:ext cx="1519617" cy="765175"/>
          </a:xfrm>
          <a:prstGeom prst="rect">
            <a:avLst/>
          </a:prstGeom>
          <a:solidFill>
            <a:srgbClr val="F2F2F2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Schulleiter</a:t>
            </a:r>
            <a:endParaRPr kumimoji="0" lang="de-DE" altLang="de-DE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Herr Dr. Gärtner</a:t>
            </a:r>
            <a:endParaRPr kumimoji="0" lang="de-DE" altLang="de-DE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Tel: 040 428 96 74 31</a:t>
            </a:r>
            <a:endParaRPr kumimoji="0" lang="de-DE" altLang="de-DE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niko.gaertner@bsb.hamburg.de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9488FA4D-1CBB-5873-430F-383CF791C5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3481" y="217614"/>
            <a:ext cx="1662748" cy="765175"/>
          </a:xfrm>
          <a:prstGeom prst="rect">
            <a:avLst/>
          </a:prstGeom>
          <a:solidFill>
            <a:srgbClr val="F2F2F2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Stellvertretende Schulleiterin</a:t>
            </a:r>
            <a:endParaRPr kumimoji="0" lang="de-DE" altLang="de-DE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Frau </a:t>
            </a:r>
            <a:r>
              <a:rPr kumimoji="0" lang="de-DE" altLang="de-DE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Putfarken</a:t>
            </a:r>
            <a:endParaRPr kumimoji="0" lang="de-DE" altLang="de-DE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Tel: 040 428 96 74 59</a:t>
            </a:r>
            <a:endParaRPr kumimoji="0" lang="de-DE" altLang="de-DE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4"/>
              </a:rPr>
              <a:t>christine.putfarken@bsb.hamburg.de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51">
            <a:extLst>
              <a:ext uri="{FF2B5EF4-FFF2-40B4-BE49-F238E27FC236}">
                <a16:creationId xmlns:a16="http://schemas.microsoft.com/office/drawing/2014/main" id="{7A20ADF3-D9A3-6C28-6C66-A6002CBA18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0970" y="217614"/>
            <a:ext cx="1446467" cy="765175"/>
          </a:xfrm>
          <a:prstGeom prst="rect">
            <a:avLst/>
          </a:prstGeom>
          <a:solidFill>
            <a:srgbClr val="F2F2F2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Abteilungsleiterin 0-4</a:t>
            </a:r>
            <a:endParaRPr kumimoji="0" lang="de-DE" altLang="de-DE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Frau Peters</a:t>
            </a:r>
            <a:endParaRPr kumimoji="0" lang="de-DE" altLang="de-DE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Tel: 040 428 96 74 58</a:t>
            </a:r>
            <a:endParaRPr kumimoji="0" lang="de-DE" altLang="de-DE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5"/>
              </a:rPr>
              <a:t>anke.peters@bsb.hamburg.de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53">
            <a:extLst>
              <a:ext uri="{FF2B5EF4-FFF2-40B4-BE49-F238E27FC236}">
                <a16:creationId xmlns:a16="http://schemas.microsoft.com/office/drawing/2014/main" id="{0E611D73-B561-634B-4966-AD0B6E2F4C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080" y="212979"/>
            <a:ext cx="1712659" cy="765175"/>
          </a:xfrm>
          <a:prstGeom prst="rect">
            <a:avLst/>
          </a:prstGeom>
          <a:solidFill>
            <a:srgbClr val="F2F2F2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Abteilungsleiterin 5-8</a:t>
            </a:r>
            <a:endParaRPr kumimoji="0" lang="de-DE" altLang="de-DE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Frau Grobecker</a:t>
            </a:r>
            <a:endParaRPr kumimoji="0" lang="de-DE" altLang="de-DE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Tel: 040 428 96 74 56</a:t>
            </a:r>
            <a:endParaRPr kumimoji="0" lang="de-DE" altLang="de-DE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6"/>
              </a:rPr>
              <a:t>kerstin.grobecker@bsb.hamburg.de</a:t>
            </a:r>
            <a:endParaRPr kumimoji="0" lang="de-DE" altLang="de-DE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50">
            <a:extLst>
              <a:ext uri="{FF2B5EF4-FFF2-40B4-BE49-F238E27FC236}">
                <a16:creationId xmlns:a16="http://schemas.microsoft.com/office/drawing/2014/main" id="{46BEE7D9-0702-5648-6F90-999DF26A0D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0466" y="212979"/>
            <a:ext cx="1554163" cy="765175"/>
          </a:xfrm>
          <a:prstGeom prst="rect">
            <a:avLst/>
          </a:prstGeom>
          <a:solidFill>
            <a:srgbClr val="F2F2F2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Abteilungsleiterin 9-10</a:t>
            </a:r>
            <a:endParaRPr kumimoji="0" lang="de-DE" altLang="de-DE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Frau Grimberg</a:t>
            </a:r>
            <a:endParaRPr kumimoji="0" lang="de-DE" altLang="de-DE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Tel: 040 428 96 74 81</a:t>
            </a:r>
            <a:endParaRPr kumimoji="0" lang="de-DE" altLang="de-DE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7"/>
              </a:rPr>
              <a:t>elke.grimberg@bsb.hamburg.de</a:t>
            </a:r>
            <a:endParaRPr kumimoji="0" lang="de-DE" altLang="de-DE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52">
            <a:extLst>
              <a:ext uri="{FF2B5EF4-FFF2-40B4-BE49-F238E27FC236}">
                <a16:creationId xmlns:a16="http://schemas.microsoft.com/office/drawing/2014/main" id="{DA1691E1-8F53-E322-E572-2C77D5AEE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04356" y="212979"/>
            <a:ext cx="1554163" cy="765175"/>
          </a:xfrm>
          <a:prstGeom prst="rect">
            <a:avLst/>
          </a:prstGeom>
          <a:solidFill>
            <a:srgbClr val="F2F2F2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Abteilungsleiter 11-13</a:t>
            </a:r>
            <a:endParaRPr kumimoji="0" lang="de-DE" altLang="de-DE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Herr Prechel</a:t>
            </a:r>
            <a:endParaRPr kumimoji="0" lang="de-DE" altLang="de-DE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Tel: 040 428 96 74 49</a:t>
            </a:r>
            <a:endParaRPr kumimoji="0" lang="de-DE" altLang="de-DE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8"/>
              </a:rPr>
              <a:t>thomas.prechel@bsb.hamburg.de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 Box 7">
            <a:extLst>
              <a:ext uri="{FF2B5EF4-FFF2-40B4-BE49-F238E27FC236}">
                <a16:creationId xmlns:a16="http://schemas.microsoft.com/office/drawing/2014/main" id="{072FAD4D-ED40-C6A2-5026-0558C21EA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58246" y="206498"/>
            <a:ext cx="1554163" cy="765175"/>
          </a:xfrm>
          <a:prstGeom prst="rect">
            <a:avLst/>
          </a:prstGeom>
          <a:solidFill>
            <a:srgbClr val="F2F2F2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7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Didaktischer Leiter</a:t>
            </a:r>
            <a:endParaRPr kumimoji="0" lang="de-DE" altLang="de-DE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Herr Mexner</a:t>
            </a:r>
            <a:endParaRPr kumimoji="0" lang="de-DE" altLang="de-DE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Tel: 040 428 96 74 47</a:t>
            </a:r>
            <a:endParaRPr kumimoji="0" lang="de-DE" altLang="de-DE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de-DE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9"/>
              </a:rPr>
              <a:t>joerg.mexner@bsb.hamburg.de</a:t>
            </a:r>
            <a:endParaRPr kumimoji="0" lang="it-IT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5E4C98C9-61FE-6887-13AB-5706FC940B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7968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A0642AE2-3743-5AE6-DCA8-301633823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7968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E65B74A4-2B1E-52DD-0FA6-ED4C626A4DDD}"/>
              </a:ext>
            </a:extLst>
          </p:cNvPr>
          <p:cNvSpPr txBox="1"/>
          <p:nvPr/>
        </p:nvSpPr>
        <p:spPr>
          <a:xfrm>
            <a:off x="3697199" y="2632072"/>
            <a:ext cx="177676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de-DE" sz="8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Haustechnik</a:t>
            </a:r>
            <a:endParaRPr lang="de-DE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Herr Argyrakaros</a:t>
            </a:r>
          </a:p>
          <a:p>
            <a:pPr algn="l"/>
            <a:r>
              <a:rPr lang="de-DE" sz="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Herr Ganske, Frau Ganske (Kiwe</a:t>
            </a: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884A5DB0-DCE4-3807-5BFB-7F0A52BFD1C0}"/>
              </a:ext>
            </a:extLst>
          </p:cNvPr>
          <p:cNvSpPr txBox="1"/>
          <p:nvPr/>
        </p:nvSpPr>
        <p:spPr>
          <a:xfrm>
            <a:off x="314728" y="1081401"/>
            <a:ext cx="3318077" cy="56117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de-DE" sz="8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Fachleitungen &amp; Fachraumverwaltung</a:t>
            </a:r>
          </a:p>
          <a:p>
            <a:pPr algn="l"/>
            <a:r>
              <a:rPr lang="de-DE" sz="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</a:t>
            </a:r>
            <a:r>
              <a:rPr lang="de-DE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             </a:t>
            </a:r>
            <a:endParaRPr lang="de-DE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/>
            <a:r>
              <a:rPr lang="de-DE" sz="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AL:Hauswirtschaft</a:t>
            </a:r>
            <a:r>
              <a:rPr lang="de-DE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Frau Lange </a:t>
            </a:r>
          </a:p>
          <a:p>
            <a:pPr algn="l"/>
            <a:endParaRPr lang="de-DE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de-DE" sz="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AL:Technik</a:t>
            </a:r>
            <a:r>
              <a:rPr lang="de-DE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Frau Blomenkamp</a:t>
            </a:r>
          </a:p>
          <a:p>
            <a:pPr>
              <a:spcAft>
                <a:spcPts val="800"/>
              </a:spcAft>
            </a:pPr>
            <a:r>
              <a:rPr lang="de-DE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Arbeit und Beruf</a:t>
            </a:r>
            <a:r>
              <a:rPr lang="de-DE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de-DE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Frau Pfalzgraf</a:t>
            </a:r>
          </a:p>
          <a:p>
            <a:pPr>
              <a:spcAft>
                <a:spcPts val="800"/>
              </a:spcAft>
            </a:pPr>
            <a:r>
              <a:rPr lang="de-DE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Biologie	Frau Ottosander / Frau Krauskopf</a:t>
            </a:r>
          </a:p>
          <a:p>
            <a:pPr>
              <a:spcAft>
                <a:spcPts val="800"/>
              </a:spcAft>
            </a:pPr>
            <a:r>
              <a:rPr lang="de-DE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Chemie	Herr Dr. </a:t>
            </a:r>
            <a:r>
              <a:rPr lang="de-DE" sz="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Wellm</a:t>
            </a:r>
            <a:endParaRPr lang="de-DE" sz="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de-DE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Deutsch	Frau </a:t>
            </a:r>
            <a:r>
              <a:rPr lang="de-DE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Witte</a:t>
            </a:r>
            <a:endParaRPr lang="de-DE" sz="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de-DE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Englisch	Frau Bomm</a:t>
            </a:r>
          </a:p>
          <a:p>
            <a:pPr>
              <a:spcAft>
                <a:spcPts val="800"/>
              </a:spcAft>
            </a:pPr>
            <a:r>
              <a:rPr lang="de-DE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Geographie	Frau Ottosander</a:t>
            </a:r>
          </a:p>
          <a:p>
            <a:pPr>
              <a:spcAft>
                <a:spcPts val="800"/>
              </a:spcAft>
            </a:pPr>
            <a:r>
              <a:rPr lang="de-DE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Geschichte	Herr Topp</a:t>
            </a:r>
          </a:p>
          <a:p>
            <a:pPr>
              <a:spcAft>
                <a:spcPts val="800"/>
              </a:spcAft>
            </a:pPr>
            <a:r>
              <a:rPr lang="de-DE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Gesellschaft	Herr Oettinger</a:t>
            </a:r>
          </a:p>
          <a:p>
            <a:pPr>
              <a:spcAft>
                <a:spcPts val="800"/>
              </a:spcAft>
            </a:pPr>
            <a:r>
              <a:rPr lang="de-DE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Religion	</a:t>
            </a:r>
            <a:r>
              <a:rPr lang="de-DE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Herr Mexner</a:t>
            </a:r>
            <a:endParaRPr lang="de-DE" sz="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de-DE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Französisch	Frau Bredthauer</a:t>
            </a:r>
          </a:p>
          <a:p>
            <a:pPr>
              <a:spcAft>
                <a:spcPts val="800"/>
              </a:spcAft>
            </a:pPr>
            <a:r>
              <a:rPr lang="de-DE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Gesellschaft	Herr Oettinger  </a:t>
            </a:r>
          </a:p>
          <a:p>
            <a:pPr algn="l"/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ITG	Frau Hoffmann</a:t>
            </a:r>
          </a:p>
          <a:p>
            <a:pPr algn="l"/>
            <a:endParaRPr lang="de-DE" sz="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/>
            <a:r>
              <a:rPr lang="de-DE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Kunst	Frau Kruse</a:t>
            </a:r>
          </a:p>
          <a:p>
            <a:pPr algn="l"/>
            <a:endParaRPr lang="de-DE" sz="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de-DE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Mathematik	Frau Kühnapfel / Frau Harbig</a:t>
            </a:r>
          </a:p>
          <a:p>
            <a:pPr>
              <a:spcAft>
                <a:spcPts val="800"/>
              </a:spcAft>
            </a:pPr>
            <a:r>
              <a:rPr lang="de-DE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Musik	Herr Beckert </a:t>
            </a:r>
          </a:p>
          <a:p>
            <a:pPr>
              <a:spcAft>
                <a:spcPts val="800"/>
              </a:spcAft>
            </a:pPr>
            <a:r>
              <a:rPr lang="de-DE" sz="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NaWi</a:t>
            </a:r>
            <a:r>
              <a:rPr lang="de-DE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Frau </a:t>
            </a:r>
            <a:r>
              <a:rPr lang="de-DE" sz="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Stothfang</a:t>
            </a:r>
            <a:endParaRPr lang="de-DE" sz="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de-DE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Philosophie	</a:t>
            </a:r>
            <a:r>
              <a:rPr lang="de-DE" sz="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nnb</a:t>
            </a:r>
            <a:r>
              <a:rPr lang="de-DE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800"/>
              </a:spcAft>
            </a:pPr>
            <a:r>
              <a:rPr lang="de-DE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Physik	</a:t>
            </a:r>
            <a:r>
              <a:rPr lang="de-DE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Herr Dr. Wellm</a:t>
            </a:r>
            <a:endParaRPr lang="de-DE" sz="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de-DE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Spanisch	Herr Garcia  </a:t>
            </a:r>
          </a:p>
          <a:p>
            <a:pPr>
              <a:spcAft>
                <a:spcPts val="800"/>
              </a:spcAft>
            </a:pPr>
            <a:r>
              <a:rPr lang="de-DE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Sport	Frau Eckmann </a:t>
            </a:r>
          </a:p>
          <a:p>
            <a:pPr>
              <a:spcAft>
                <a:spcPts val="800"/>
              </a:spcAft>
            </a:pPr>
            <a:r>
              <a:rPr lang="de-DE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Theater	Herr Schmidt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DB11F65A-7B6F-43B6-B096-B92EC730A77F}"/>
              </a:ext>
            </a:extLst>
          </p:cNvPr>
          <p:cNvSpPr txBox="1"/>
          <p:nvPr/>
        </p:nvSpPr>
        <p:spPr>
          <a:xfrm>
            <a:off x="8320555" y="1104201"/>
            <a:ext cx="3591854" cy="5606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de-DE" sz="8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Koordinationen</a:t>
            </a:r>
          </a:p>
          <a:p>
            <a:pPr>
              <a:lnSpc>
                <a:spcPct val="120000"/>
              </a:lnSpc>
            </a:pPr>
            <a:r>
              <a:rPr lang="de-DE" sz="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>
              <a:spcAft>
                <a:spcPts val="200"/>
              </a:spcAft>
            </a:pP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Ausbildung 		</a:t>
            </a: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0"/>
              </a:rPr>
              <a:t>Frau Harbig</a:t>
            </a:r>
            <a:endParaRPr lang="de-DE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200"/>
              </a:spcAft>
            </a:pP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Begabtenförderung           	</a:t>
            </a: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1"/>
              </a:rPr>
              <a:t>Herr Haferbecker</a:t>
            </a:r>
            <a:endParaRPr lang="de-DE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200"/>
              </a:spcAft>
            </a:pP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Beratungsdienst             	</a:t>
            </a: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2"/>
              </a:rPr>
              <a:t>Frau Dittmers</a:t>
            </a:r>
            <a:endParaRPr lang="de-DE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200"/>
              </a:spcAft>
            </a:pP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Berufsorientierung	                	</a:t>
            </a: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3"/>
              </a:rPr>
              <a:t>Frau Pfalzgraf</a:t>
            </a:r>
            <a:endParaRPr lang="de-DE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200"/>
              </a:spcAft>
            </a:pPr>
            <a:r>
              <a:rPr lang="de-DE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Bewegte Schule		</a:t>
            </a:r>
            <a:r>
              <a:rPr lang="de-DE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4"/>
              </a:rPr>
              <a:t>Herr Carter</a:t>
            </a:r>
            <a:endParaRPr lang="de-DE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200"/>
              </a:spcAft>
            </a:pP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Deichprogramm		</a:t>
            </a: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5"/>
              </a:rPr>
              <a:t>Herr Topp </a:t>
            </a:r>
            <a:endParaRPr lang="de-DE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200"/>
              </a:spcAft>
            </a:pPr>
            <a:r>
              <a:rPr lang="de-DE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Digitale Lizenzen		</a:t>
            </a:r>
            <a:r>
              <a:rPr lang="de-DE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6"/>
              </a:rPr>
              <a:t>Frau Sander</a:t>
            </a:r>
            <a:endParaRPr lang="de-DE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200"/>
              </a:spcAft>
            </a:pPr>
            <a:r>
              <a:rPr lang="de-DE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Diversität		</a:t>
            </a:r>
            <a:r>
              <a:rPr lang="de-DE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4"/>
              </a:rPr>
              <a:t>Herr Carter</a:t>
            </a:r>
            <a:endParaRPr lang="de-DE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200"/>
              </a:spcAft>
            </a:pPr>
            <a:r>
              <a:rPr lang="de-DE" sz="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DiViS</a:t>
            </a: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de-DE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+ </a:t>
            </a:r>
            <a:r>
              <a:rPr lang="de-DE" sz="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Untis</a:t>
            </a: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                 	</a:t>
            </a: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7"/>
              </a:rPr>
              <a:t>Frau Andersen</a:t>
            </a:r>
            <a:endParaRPr lang="de-DE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200"/>
              </a:spcAft>
            </a:pPr>
            <a:r>
              <a:rPr lang="de-DE" sz="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EduPort</a:t>
            </a: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</a:t>
            </a: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8"/>
              </a:rPr>
              <a:t>Herr </a:t>
            </a:r>
            <a:r>
              <a:rPr lang="de-DE" sz="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8"/>
              </a:rPr>
              <a:t>Chmielek</a:t>
            </a: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8"/>
              </a:rPr>
              <a:t> </a:t>
            </a:r>
            <a:endParaRPr lang="de-DE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200"/>
              </a:spcAft>
            </a:pP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Förderkoordination		</a:t>
            </a: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9"/>
              </a:rPr>
              <a:t>Frau Gutsch</a:t>
            </a:r>
            <a:endParaRPr lang="de-DE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>
              <a:spcAft>
                <a:spcPts val="200"/>
              </a:spcAft>
            </a:pP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</a:t>
            </a:r>
            <a:r>
              <a:rPr lang="de-DE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orschendes Lernen	</a:t>
            </a:r>
            <a:r>
              <a:rPr lang="de-DE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9"/>
              </a:rPr>
              <a:t>Herr Mexner</a:t>
            </a:r>
            <a:endParaRPr lang="de-DE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>
              <a:spcAft>
                <a:spcPts val="200"/>
              </a:spcAft>
            </a:pP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Ganztag                              	</a:t>
            </a: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0"/>
              </a:rPr>
              <a:t>Herr Opitz</a:t>
            </a:r>
            <a:endParaRPr lang="de-DE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>
              <a:spcAft>
                <a:spcPts val="200"/>
              </a:spcAft>
            </a:pPr>
            <a:r>
              <a:rPr lang="de-DE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Gesunde Schule		</a:t>
            </a:r>
            <a:r>
              <a:rPr lang="de-DE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1"/>
              </a:rPr>
              <a:t>Frau Lange</a:t>
            </a:r>
            <a:endParaRPr lang="de-DE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>
              <a:spcAft>
                <a:spcPts val="200"/>
              </a:spcAft>
            </a:pP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Inklusion                            	</a:t>
            </a: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2"/>
              </a:rPr>
              <a:t>Herr G. Schmidt</a:t>
            </a:r>
            <a:endParaRPr lang="de-DE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>
              <a:spcAft>
                <a:spcPts val="200"/>
              </a:spcAft>
            </a:pPr>
            <a:r>
              <a:rPr lang="de-DE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Internationales		</a:t>
            </a:r>
            <a:r>
              <a:rPr lang="de-DE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3"/>
              </a:rPr>
              <a:t>Frau Mason</a:t>
            </a:r>
            <a:endParaRPr lang="de-DE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>
              <a:spcAft>
                <a:spcPts val="200"/>
              </a:spcAft>
            </a:pP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	               	</a:t>
            </a: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4"/>
              </a:rPr>
              <a:t>Frau Hoffmann</a:t>
            </a:r>
            <a:endParaRPr lang="de-DE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200"/>
              </a:spcAft>
            </a:pPr>
            <a:r>
              <a:rPr lang="de-DE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Kinderschutz              	</a:t>
            </a:r>
            <a:r>
              <a:rPr lang="de-DE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5"/>
              </a:rPr>
              <a:t>Frau </a:t>
            </a:r>
            <a:r>
              <a:rPr lang="de-DE" sz="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5"/>
              </a:rPr>
              <a:t>Kondzorra</a:t>
            </a:r>
            <a:r>
              <a:rPr lang="de-DE" sz="800" dirty="0">
                <a:effectLst/>
                <a:latin typeface="Arial" panose="020B0604020202020204" pitchFamily="34" charset="0"/>
                <a:cs typeface="Arial" panose="020B0604020202020204" pitchFamily="34" charset="0"/>
                <a:hlinkClick r:id="rId25"/>
              </a:rPr>
              <a:t> </a:t>
            </a:r>
            <a:endParaRPr lang="de-DE" sz="8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200"/>
              </a:spcAft>
            </a:pPr>
            <a:r>
              <a:rPr lang="de-DE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Klimaschutz		</a:t>
            </a:r>
            <a:r>
              <a:rPr lang="de-DE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6"/>
              </a:rPr>
              <a:t>Frau Ottosander</a:t>
            </a:r>
            <a:endParaRPr lang="de-DE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>
              <a:spcAft>
                <a:spcPts val="200"/>
              </a:spcAft>
            </a:pP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Kulturelles		</a:t>
            </a: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7"/>
              </a:rPr>
              <a:t>Herr T. Schmidt</a:t>
            </a:r>
            <a:endParaRPr lang="de-DE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>
              <a:spcAft>
                <a:spcPts val="200"/>
              </a:spcAft>
            </a:pP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Lehr/Lernmittel              	</a:t>
            </a: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8"/>
              </a:rPr>
              <a:t>Herr Dr. Wellm</a:t>
            </a:r>
            <a:endParaRPr lang="de-DE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>
              <a:spcAft>
                <a:spcPts val="200"/>
              </a:spcAft>
            </a:pP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Lernförderung		</a:t>
            </a: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8"/>
              </a:rPr>
              <a:t>Herr Chmielek</a:t>
            </a: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</a:p>
          <a:p>
            <a:pPr algn="l">
              <a:spcAft>
                <a:spcPts val="200"/>
              </a:spcAft>
            </a:pP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LMS		</a:t>
            </a:r>
            <a:r>
              <a:rPr lang="de-DE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6"/>
              </a:rPr>
              <a:t>Frau Sander</a:t>
            </a:r>
            <a:endParaRPr lang="de-DE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>
              <a:spcAft>
                <a:spcPts val="200"/>
              </a:spcAft>
            </a:pP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Medienbeauftragte		</a:t>
            </a: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9"/>
              </a:rPr>
              <a:t>Frau Gellert</a:t>
            </a:r>
            <a:endParaRPr lang="de-DE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>
              <a:spcAft>
                <a:spcPts val="200"/>
              </a:spcAft>
            </a:pPr>
            <a:r>
              <a:rPr lang="de-DE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Neubau		</a:t>
            </a:r>
            <a:r>
              <a:rPr lang="de-DE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8"/>
              </a:rPr>
              <a:t>Herr Dr. Wellm</a:t>
            </a:r>
            <a:endParaRPr lang="de-DE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>
              <a:spcAft>
                <a:spcPts val="200"/>
              </a:spcAft>
            </a:pP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Öff</a:t>
            </a:r>
            <a:r>
              <a:rPr lang="de-DE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entlichkeitsa</a:t>
            </a: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rbeit         	</a:t>
            </a: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0"/>
              </a:rPr>
              <a:t>Herr Schwarzmayr</a:t>
            </a:r>
            <a:endParaRPr lang="de-DE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>
              <a:spcAft>
                <a:spcPts val="200"/>
              </a:spcAft>
            </a:pPr>
            <a:r>
              <a:rPr lang="de-DE" sz="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Schulbegleitungen		</a:t>
            </a:r>
            <a:r>
              <a:rPr lang="de-DE" sz="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9"/>
              </a:rPr>
              <a:t>Frau Gutsch</a:t>
            </a:r>
            <a:endParaRPr lang="de-DE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200"/>
              </a:spcAft>
            </a:pP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Schülerfeedback		</a:t>
            </a: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1"/>
              </a:rPr>
              <a:t>Frau Lange</a:t>
            </a:r>
            <a:endParaRPr lang="de-DE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>
              <a:spcAft>
                <a:spcPts val="200"/>
              </a:spcAft>
            </a:pPr>
            <a:r>
              <a:rPr lang="de-DE" sz="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Schulgarten	                  	</a:t>
            </a:r>
            <a:r>
              <a:rPr lang="de-DE" sz="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5"/>
              </a:rPr>
              <a:t>Frau </a:t>
            </a:r>
            <a:r>
              <a:rPr lang="de-DE" sz="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5"/>
              </a:rPr>
              <a:t>Kondzorra</a:t>
            </a:r>
            <a:endParaRPr lang="de-DE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>
              <a:spcAft>
                <a:spcPts val="200"/>
              </a:spcAft>
            </a:pP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Schulsanitätsdienst:            	</a:t>
            </a: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0"/>
              </a:rPr>
              <a:t>Herr Opitz</a:t>
            </a:r>
            <a:endParaRPr lang="de-DE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>
              <a:spcAft>
                <a:spcPts val="200"/>
              </a:spcAft>
            </a:pP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Sicherheitsbeauftragter   	</a:t>
            </a: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2"/>
              </a:rPr>
              <a:t>Herr Jeyrani                       </a:t>
            </a:r>
            <a:endParaRPr lang="de-DE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200"/>
              </a:spcAft>
            </a:pP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Soziales Lernen		</a:t>
            </a: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3"/>
              </a:rPr>
              <a:t>Frau Fricke</a:t>
            </a:r>
            <a:endParaRPr lang="de-DE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>
              <a:spcAft>
                <a:spcPts val="200"/>
              </a:spcAft>
            </a:pP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Sprachförderung		</a:t>
            </a: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4"/>
              </a:rPr>
              <a:t>Frau Witte</a:t>
            </a:r>
            <a:endParaRPr lang="de-DE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>
              <a:spcAft>
                <a:spcPts val="200"/>
              </a:spcAft>
            </a:pP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Streitschlichter                  	</a:t>
            </a: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3"/>
              </a:rPr>
              <a:t>Frau Fricke</a:t>
            </a:r>
            <a:endParaRPr lang="de-DE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>
              <a:spcAft>
                <a:spcPts val="200"/>
              </a:spcAft>
            </a:pPr>
            <a:r>
              <a:rPr lang="de-DE" sz="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Wassersport	                   	</a:t>
            </a:r>
            <a:r>
              <a:rPr lang="de-DE" sz="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5"/>
              </a:rPr>
              <a:t>Herr Oettinger</a:t>
            </a:r>
            <a:endParaRPr lang="de-DE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200"/>
              </a:spcAft>
            </a:pPr>
            <a:r>
              <a:rPr lang="de-DE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Wettbewerbe            	</a:t>
            </a:r>
            <a:r>
              <a:rPr lang="de-DE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11"/>
              </a:rPr>
              <a:t>Herr Haferbecker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F1FFD94D-537A-1DA1-345E-01F44447A4A7}"/>
              </a:ext>
            </a:extLst>
          </p:cNvPr>
          <p:cNvSpPr txBox="1"/>
          <p:nvPr/>
        </p:nvSpPr>
        <p:spPr>
          <a:xfrm>
            <a:off x="3698416" y="4691408"/>
            <a:ext cx="4478216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de-DE" sz="8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Personalrat</a:t>
            </a:r>
            <a:endParaRPr lang="de-DE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-90170" algn="l"/>
            <a:endParaRPr lang="de-DE" sz="700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-90170" algn="l"/>
            <a:r>
              <a:rPr lang="de-DE" sz="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Frau Eckmann</a:t>
            </a:r>
            <a:r>
              <a:rPr lang="de-DE" sz="7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de-DE" sz="7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Herr Saboia, Herr Buss, Frau Hoffmann, Frau Lüdke</a:t>
            </a:r>
            <a:r>
              <a:rPr lang="de-DE" sz="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2C81B8E5-1DF9-9238-D8F2-8F8F5A25E994}"/>
              </a:ext>
            </a:extLst>
          </p:cNvPr>
          <p:cNvSpPr txBox="1"/>
          <p:nvPr/>
        </p:nvSpPr>
        <p:spPr>
          <a:xfrm>
            <a:off x="3698416" y="4240184"/>
            <a:ext cx="447821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de-DE" sz="8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Steuergruppe</a:t>
            </a:r>
          </a:p>
          <a:p>
            <a:endParaRPr lang="de-DE" sz="3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Herr Topp, Frau Bomm, Frau Roach, Frau Kühnapfel, Frau Willich, Frau Ruckdeschel</a:t>
            </a:r>
            <a:endParaRPr lang="de-DE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78F57FAF-87BE-DF67-FF8B-4286C4BBD0B6}"/>
              </a:ext>
            </a:extLst>
          </p:cNvPr>
          <p:cNvSpPr txBox="1"/>
          <p:nvPr/>
        </p:nvSpPr>
        <p:spPr>
          <a:xfrm>
            <a:off x="3689273" y="6279977"/>
            <a:ext cx="4469073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de-DE" sz="8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Schulverein</a:t>
            </a:r>
          </a:p>
          <a:p>
            <a:pPr algn="l"/>
            <a:endParaRPr lang="de-DE" sz="7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/>
            <a:r>
              <a:rPr lang="de-DE" sz="7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de-DE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Herr Dr. Gärtner</a:t>
            </a:r>
            <a:r>
              <a:rPr lang="de-DE" sz="7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de-DE" sz="7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Herr </a:t>
            </a:r>
            <a:r>
              <a:rPr lang="de-DE" sz="7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Hoppenz</a:t>
            </a:r>
            <a:r>
              <a:rPr lang="de-DE" sz="7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Herr Brandt</a:t>
            </a:r>
            <a:r>
              <a:rPr lang="de-DE" sz="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DFC70C5A-FE4F-AC15-4502-FB4BB7D53929}"/>
              </a:ext>
            </a:extLst>
          </p:cNvPr>
          <p:cNvSpPr txBox="1"/>
          <p:nvPr/>
        </p:nvSpPr>
        <p:spPr>
          <a:xfrm>
            <a:off x="5535973" y="2629210"/>
            <a:ext cx="2640659" cy="15388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de-DE" sz="8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Sekretariate</a:t>
            </a:r>
            <a:endParaRPr lang="de-DE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/>
            <a:r>
              <a:rPr lang="de-DE" sz="800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de-DE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>
              <a:spcBef>
                <a:spcPts val="600"/>
              </a:spcBef>
            </a:pP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Jahrgänge 0-4	Frau Kröger</a:t>
            </a:r>
          </a:p>
          <a:p>
            <a:pPr algn="l">
              <a:spcBef>
                <a:spcPts val="600"/>
              </a:spcBef>
            </a:pPr>
            <a:r>
              <a:rPr lang="de-DE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(040) 428 96 74 - 41</a:t>
            </a:r>
            <a:endParaRPr lang="de-DE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>
              <a:spcBef>
                <a:spcPts val="600"/>
              </a:spcBef>
            </a:pP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Jahrgänge 5-8	Frau Niese	 </a:t>
            </a:r>
          </a:p>
          <a:p>
            <a:pPr algn="l">
              <a:spcBef>
                <a:spcPts val="600"/>
              </a:spcBef>
            </a:pPr>
            <a:r>
              <a:rPr lang="de-DE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(040) 428 96 74 - 30</a:t>
            </a:r>
            <a:endParaRPr lang="de-DE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Jahrgänge 9-13	Frau Hertle	 </a:t>
            </a:r>
          </a:p>
          <a:p>
            <a:pPr>
              <a:spcBef>
                <a:spcPts val="600"/>
              </a:spcBef>
            </a:pPr>
            <a:r>
              <a:rPr lang="de-DE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(040) 428 96 74 </a:t>
            </a:r>
            <a:r>
              <a:rPr lang="de-DE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lang="de-DE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8</a:t>
            </a:r>
            <a:r>
              <a:rPr lang="de-DE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DFEB7D11-87A8-52DA-20F0-469961DE9148}"/>
              </a:ext>
            </a:extLst>
          </p:cNvPr>
          <p:cNvSpPr txBox="1"/>
          <p:nvPr/>
        </p:nvSpPr>
        <p:spPr>
          <a:xfrm>
            <a:off x="3691567" y="3738213"/>
            <a:ext cx="1783751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de-DE" sz="8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Verbindungslehrer</a:t>
            </a:r>
            <a:endParaRPr lang="de-DE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/>
            <a:r>
              <a:rPr lang="de-DE" sz="7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de-DE" sz="7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/>
            <a:r>
              <a:rPr lang="de-DE" sz="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Herr Kowalski, Frau Krauskopf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6F4D491A-DD57-6D0A-4157-4170EB6FA4DC}"/>
              </a:ext>
            </a:extLst>
          </p:cNvPr>
          <p:cNvSpPr txBox="1"/>
          <p:nvPr/>
        </p:nvSpPr>
        <p:spPr>
          <a:xfrm>
            <a:off x="3690215" y="3226377"/>
            <a:ext cx="1783751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de-DE" sz="8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Vertretungsplanung</a:t>
            </a:r>
            <a:endParaRPr lang="de-DE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/>
            <a:endParaRPr lang="de-DE" sz="7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/>
            <a:r>
              <a:rPr lang="de-DE" sz="7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Frau Steinhagen, Frau Putfarken</a:t>
            </a:r>
            <a:r>
              <a:rPr lang="de-DE" sz="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3" name="Bild 112" descr="Logo mit Schriftzug Schule Kirchwerder 2020">
            <a:extLst>
              <a:ext uri="{FF2B5EF4-FFF2-40B4-BE49-F238E27FC236}">
                <a16:creationId xmlns:a16="http://schemas.microsoft.com/office/drawing/2014/main" id="{F34F2A3C-1C01-D7B9-EAAE-F88C695E110F}"/>
              </a:ext>
            </a:extLst>
          </p:cNvPr>
          <p:cNvPicPr>
            <a:picLocks noChangeAspect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54384">
            <a:off x="4554891" y="1403638"/>
            <a:ext cx="2843580" cy="819222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Textfeld 33">
            <a:extLst>
              <a:ext uri="{FF2B5EF4-FFF2-40B4-BE49-F238E27FC236}">
                <a16:creationId xmlns:a16="http://schemas.microsoft.com/office/drawing/2014/main" id="{39DF8858-3568-F819-5F8A-B544A17303FF}"/>
              </a:ext>
            </a:extLst>
          </p:cNvPr>
          <p:cNvSpPr txBox="1"/>
          <p:nvPr/>
        </p:nvSpPr>
        <p:spPr>
          <a:xfrm rot="20772917">
            <a:off x="3878924" y="1301910"/>
            <a:ext cx="22359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 macht was an der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40AEB91F-4A46-78A0-4E97-C57B79F4F212}"/>
              </a:ext>
            </a:extLst>
          </p:cNvPr>
          <p:cNvSpPr txBox="1"/>
          <p:nvPr/>
        </p:nvSpPr>
        <p:spPr>
          <a:xfrm rot="20748491">
            <a:off x="6370211" y="1924547"/>
            <a:ext cx="16241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 Schuljahr 2024/25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A9290313-A328-406A-A936-6AA6D666246E}"/>
              </a:ext>
            </a:extLst>
          </p:cNvPr>
          <p:cNvSpPr txBox="1"/>
          <p:nvPr/>
        </p:nvSpPr>
        <p:spPr>
          <a:xfrm>
            <a:off x="3689273" y="5215981"/>
            <a:ext cx="4478216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de-DE" sz="8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Elternrat</a:t>
            </a:r>
            <a:endParaRPr lang="de-DE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-90170" algn="l"/>
            <a:endParaRPr lang="de-DE" sz="700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-90170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Herr Hoppenz, Herr Dwenger, Frau Timm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53644C56-8B20-D3CF-5D22-310E8BB842B4}"/>
              </a:ext>
            </a:extLst>
          </p:cNvPr>
          <p:cNvSpPr txBox="1"/>
          <p:nvPr/>
        </p:nvSpPr>
        <p:spPr>
          <a:xfrm>
            <a:off x="3689273" y="5755724"/>
            <a:ext cx="4478216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de-DE" sz="8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Schülerrat</a:t>
            </a:r>
            <a:endParaRPr lang="de-DE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-90170" algn="l"/>
            <a:endParaRPr lang="de-DE" sz="700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-90170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M. Meyns, L. </a:t>
            </a:r>
            <a:r>
              <a:rPr lang="de-DE" sz="700" dirty="0" err="1">
                <a:latin typeface="Arial" panose="020B0604020202020204" pitchFamily="34" charset="0"/>
                <a:cs typeface="Arial" panose="020B0604020202020204" pitchFamily="34" charset="0"/>
              </a:rPr>
              <a:t>Zallin</a:t>
            </a: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, M. Geißler, T. Heinzel, L. Brenneiser, M. </a:t>
            </a:r>
            <a:r>
              <a:rPr lang="de-DE" sz="700" dirty="0" err="1">
                <a:latin typeface="Arial" panose="020B0604020202020204" pitchFamily="34" charset="0"/>
                <a:cs typeface="Arial" panose="020B0604020202020204" pitchFamily="34" charset="0"/>
              </a:rPr>
              <a:t>Hoppenz</a:t>
            </a: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, J. Brenzel</a:t>
            </a:r>
          </a:p>
        </p:txBody>
      </p:sp>
    </p:spTree>
    <p:extLst>
      <p:ext uri="{BB962C8B-B14F-4D97-AF65-F5344CB8AC3E}">
        <p14:creationId xmlns:p14="http://schemas.microsoft.com/office/powerpoint/2010/main" val="2036920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613</Words>
  <Application>Microsoft Office PowerPoint</Application>
  <PresentationFormat>Breitbild</PresentationFormat>
  <Paragraphs>130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 Office User</dc:creator>
  <cp:lastModifiedBy>Mexner, Jörg</cp:lastModifiedBy>
  <cp:revision>14</cp:revision>
  <dcterms:created xsi:type="dcterms:W3CDTF">2022-12-04T17:03:41Z</dcterms:created>
  <dcterms:modified xsi:type="dcterms:W3CDTF">2025-04-30T11:10:17Z</dcterms:modified>
</cp:coreProperties>
</file>